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53B8A50A-459F-9FC7-E3EC-8FF537A2FCC5}"/>
    <pc:docChg chg="modSld">
      <pc:chgData name="Patricia Cedrone" userId="S::pcedrone@wtps.org::0ed67c4a-e3d0-42d5-885c-44f449e1639c" providerId="AD" clId="Web-{53B8A50A-459F-9FC7-E3EC-8FF537A2FCC5}" dt="2019-05-08T16:48:06.874" v="7" actId="20577"/>
      <pc:docMkLst>
        <pc:docMk/>
      </pc:docMkLst>
      <pc:sldChg chg="modSp">
        <pc:chgData name="Patricia Cedrone" userId="S::pcedrone@wtps.org::0ed67c4a-e3d0-42d5-885c-44f449e1639c" providerId="AD" clId="Web-{53B8A50A-459F-9FC7-E3EC-8FF537A2FCC5}" dt="2019-05-08T16:48:06.874" v="6" actId="20577"/>
        <pc:sldMkLst>
          <pc:docMk/>
          <pc:sldMk cId="2440846413" sldId="260"/>
        </pc:sldMkLst>
        <pc:spChg chg="mod">
          <ac:chgData name="Patricia Cedrone" userId="S::pcedrone@wtps.org::0ed67c4a-e3d0-42d5-885c-44f449e1639c" providerId="AD" clId="Web-{53B8A50A-459F-9FC7-E3EC-8FF537A2FCC5}" dt="2019-05-08T16:48:06.874" v="6" actId="20577"/>
          <ac:spMkLst>
            <pc:docMk/>
            <pc:sldMk cId="2440846413" sldId="260"/>
            <ac:spMk id="3" creationId="{00000000-0000-0000-0000-000000000000}"/>
          </ac:spMkLst>
        </pc:spChg>
      </pc:sldChg>
    </pc:docChg>
  </pc:docChgLst>
  <pc:docChgLst>
    <pc:chgData name="Patricia Cedrone" userId="S::pcedrone@wtps.org::0ed67c4a-e3d0-42d5-885c-44f449e1639c" providerId="AD" clId="Web-{96A4EA87-38DD-670B-9F66-346033F6696A}"/>
    <pc:docChg chg="modSld">
      <pc:chgData name="Patricia Cedrone" userId="S::pcedrone@wtps.org::0ed67c4a-e3d0-42d5-885c-44f449e1639c" providerId="AD" clId="Web-{96A4EA87-38DD-670B-9F66-346033F6696A}" dt="2019-05-10T11:47:00.823" v="4" actId="20577"/>
      <pc:docMkLst>
        <pc:docMk/>
      </pc:docMkLst>
      <pc:sldChg chg="modSp">
        <pc:chgData name="Patricia Cedrone" userId="S::pcedrone@wtps.org::0ed67c4a-e3d0-42d5-885c-44f449e1639c" providerId="AD" clId="Web-{96A4EA87-38DD-670B-9F66-346033F6696A}" dt="2019-05-10T11:46:59.526" v="2" actId="20577"/>
        <pc:sldMkLst>
          <pc:docMk/>
          <pc:sldMk cId="2440846413" sldId="260"/>
        </pc:sldMkLst>
        <pc:spChg chg="mod">
          <ac:chgData name="Patricia Cedrone" userId="S::pcedrone@wtps.org::0ed67c4a-e3d0-42d5-885c-44f449e1639c" providerId="AD" clId="Web-{96A4EA87-38DD-670B-9F66-346033F6696A}" dt="2019-05-10T11:46:59.526" v="2" actId="20577"/>
          <ac:spMkLst>
            <pc:docMk/>
            <pc:sldMk cId="2440846413" sldId="260"/>
            <ac:spMk id="3" creationId="{00000000-0000-0000-0000-000000000000}"/>
          </ac:spMkLst>
        </pc:spChg>
      </pc:sldChg>
    </pc:docChg>
  </pc:docChgLst>
  <pc:docChgLst>
    <pc:chgData name="Patricia Cedrone" userId="S::pcedrone@wtps.org::0ed67c4a-e3d0-42d5-885c-44f449e1639c" providerId="AD" clId="Web-{F4A7A2E5-438C-7917-B290-F9470C38A4EE}"/>
    <pc:docChg chg="modSld">
      <pc:chgData name="Patricia Cedrone" userId="S::pcedrone@wtps.org::0ed67c4a-e3d0-42d5-885c-44f449e1639c" providerId="AD" clId="Web-{F4A7A2E5-438C-7917-B290-F9470C38A4EE}" dt="2019-05-13T11:56:03.230" v="10" actId="20577"/>
      <pc:docMkLst>
        <pc:docMk/>
      </pc:docMkLst>
      <pc:sldChg chg="modSp">
        <pc:chgData name="Patricia Cedrone" userId="S::pcedrone@wtps.org::0ed67c4a-e3d0-42d5-885c-44f449e1639c" providerId="AD" clId="Web-{F4A7A2E5-438C-7917-B290-F9470C38A4EE}" dt="2019-05-13T11:56:03.230" v="9" actId="20577"/>
        <pc:sldMkLst>
          <pc:docMk/>
          <pc:sldMk cId="3564276567" sldId="265"/>
        </pc:sldMkLst>
        <pc:spChg chg="mod">
          <ac:chgData name="Patricia Cedrone" userId="S::pcedrone@wtps.org::0ed67c4a-e3d0-42d5-885c-44f449e1639c" providerId="AD" clId="Web-{F4A7A2E5-438C-7917-B290-F9470C38A4EE}" dt="2019-05-13T11:56:03.230" v="9" actId="20577"/>
          <ac:spMkLst>
            <pc:docMk/>
            <pc:sldMk cId="3564276567" sldId="265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D4A241-7F05-40C0-B07A-4D78BD92529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C20F8D-3D88-46C2-A4BB-B6C40EBDC1D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Aller</a:t>
            </a:r>
            <a:r>
              <a:rPr lang="en-US" dirty="0"/>
              <a:t> = to go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The verb </a:t>
            </a:r>
            <a:r>
              <a:rPr lang="en-US" dirty="0" err="1">
                <a:latin typeface="Comic Sans MS" pitchFamily="66" charset="0"/>
              </a:rPr>
              <a:t>aller</a:t>
            </a:r>
            <a:r>
              <a:rPr lang="en-US" dirty="0">
                <a:latin typeface="Comic Sans MS" pitchFamily="66" charset="0"/>
              </a:rPr>
              <a:t> is an irregular verb</a:t>
            </a:r>
          </a:p>
          <a:p>
            <a:r>
              <a:rPr lang="en-US" dirty="0" err="1">
                <a:latin typeface="Comic Sans MS" pitchFamily="66" charset="0"/>
              </a:rPr>
              <a:t>Aller</a:t>
            </a:r>
            <a:r>
              <a:rPr lang="en-US" dirty="0">
                <a:latin typeface="Comic Sans MS" pitchFamily="66" charset="0"/>
              </a:rPr>
              <a:t> does not follow a predictable pattern.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041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indent="-283210"/>
            <a:r>
              <a:rPr lang="en-US" dirty="0">
                <a:latin typeface="Comic Sans MS"/>
              </a:rPr>
              <a:t>Decide if the following sentence simply states where someone is going or mentions plans for the near future.</a:t>
            </a:r>
            <a:endParaRPr lang="en-US">
              <a:latin typeface="Comic Sans MS"/>
            </a:endParaRPr>
          </a:p>
          <a:p>
            <a:pPr indent="-283210"/>
            <a:endParaRPr lang="en-US" dirty="0">
              <a:latin typeface="Comic Sans MS" pitchFamily="66" charset="0"/>
            </a:endParaRPr>
          </a:p>
          <a:p>
            <a:pPr indent="-283210"/>
            <a:r>
              <a:rPr lang="en-US" dirty="0">
                <a:latin typeface="Comic Sans MS"/>
              </a:rPr>
              <a:t>(a) destination</a:t>
            </a:r>
            <a:endParaRPr lang="en-US" dirty="0">
              <a:latin typeface="Comic Sans MS" pitchFamily="66" charset="0"/>
            </a:endParaRPr>
          </a:p>
          <a:p>
            <a:pPr indent="-283210"/>
            <a:r>
              <a:rPr lang="en-US" dirty="0">
                <a:latin typeface="Comic Sans MS"/>
              </a:rPr>
              <a:t>(b) future plans</a:t>
            </a:r>
          </a:p>
        </p:txBody>
      </p:sp>
    </p:spTree>
    <p:extLst>
      <p:ext uri="{BB962C8B-B14F-4D97-AF65-F5344CB8AC3E}">
        <p14:creationId xmlns:p14="http://schemas.microsoft.com/office/powerpoint/2010/main" val="356427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Elle </a:t>
            </a:r>
            <a:r>
              <a:rPr lang="en-US" dirty="0" err="1">
                <a:latin typeface="Comic Sans MS" pitchFamily="66" charset="0"/>
              </a:rPr>
              <a:t>va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regarder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télé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Je </a:t>
            </a:r>
            <a:r>
              <a:rPr lang="en-US" dirty="0" err="1">
                <a:latin typeface="Comic Sans MS" pitchFamily="66" charset="0"/>
              </a:rPr>
              <a:t>vais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jouer</a:t>
            </a:r>
            <a:r>
              <a:rPr lang="en-US" dirty="0">
                <a:latin typeface="Comic Sans MS" pitchFamily="66" charset="0"/>
              </a:rPr>
              <a:t> au basket.</a:t>
            </a:r>
          </a:p>
          <a:p>
            <a:r>
              <a:rPr lang="en-US" dirty="0">
                <a:latin typeface="Comic Sans MS" pitchFamily="66" charset="0"/>
              </a:rPr>
              <a:t>Nous </a:t>
            </a:r>
            <a:r>
              <a:rPr lang="en-US" dirty="0" err="1">
                <a:latin typeface="Comic Sans MS" pitchFamily="66" charset="0"/>
              </a:rPr>
              <a:t>allons</a:t>
            </a:r>
            <a:r>
              <a:rPr lang="en-US" dirty="0">
                <a:latin typeface="Comic Sans MS" pitchFamily="66" charset="0"/>
              </a:rPr>
              <a:t> au lac.</a:t>
            </a:r>
          </a:p>
          <a:p>
            <a:r>
              <a:rPr lang="en-US" dirty="0" err="1">
                <a:latin typeface="Comic Sans MS" pitchFamily="66" charset="0"/>
              </a:rPr>
              <a:t>Tu</a:t>
            </a:r>
            <a:r>
              <a:rPr lang="en-US" dirty="0">
                <a:latin typeface="Comic Sans MS" pitchFamily="66" charset="0"/>
              </a:rPr>
              <a:t> vas manger un sandwich.</a:t>
            </a:r>
          </a:p>
          <a:p>
            <a:r>
              <a:rPr lang="en-US" dirty="0" err="1">
                <a:latin typeface="Comic Sans MS" pitchFamily="66" charset="0"/>
              </a:rPr>
              <a:t>Elles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vont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envoyer</a:t>
            </a:r>
            <a:r>
              <a:rPr lang="en-US" dirty="0">
                <a:latin typeface="Comic Sans MS" pitchFamily="66" charset="0"/>
              </a:rPr>
              <a:t> un </a:t>
            </a:r>
            <a:r>
              <a:rPr lang="en-US" dirty="0" err="1">
                <a:latin typeface="Comic Sans MS" pitchFamily="66" charset="0"/>
              </a:rPr>
              <a:t>texto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 err="1">
                <a:latin typeface="Comic Sans MS" pitchFamily="66" charset="0"/>
              </a:rPr>
              <a:t>Vous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allez</a:t>
            </a:r>
            <a:r>
              <a:rPr lang="en-US" dirty="0">
                <a:latin typeface="Comic Sans MS" pitchFamily="66" charset="0"/>
              </a:rPr>
              <a:t> à la </a:t>
            </a:r>
            <a:r>
              <a:rPr lang="en-US" dirty="0" err="1">
                <a:latin typeface="Comic Sans MS" pitchFamily="66" charset="0"/>
              </a:rPr>
              <a:t>plage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Il </a:t>
            </a:r>
            <a:r>
              <a:rPr lang="en-US" dirty="0" err="1">
                <a:latin typeface="Comic Sans MS" pitchFamily="66" charset="0"/>
              </a:rPr>
              <a:t>va</a:t>
            </a:r>
            <a:r>
              <a:rPr lang="en-US" dirty="0">
                <a:latin typeface="Comic Sans MS" pitchFamily="66" charset="0"/>
              </a:rPr>
              <a:t> à la MJC.</a:t>
            </a:r>
          </a:p>
          <a:p>
            <a:r>
              <a:rPr lang="en-US" dirty="0" err="1">
                <a:latin typeface="Comic Sans MS" pitchFamily="66" charset="0"/>
              </a:rPr>
              <a:t>Elles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vont</a:t>
            </a:r>
            <a:r>
              <a:rPr lang="en-US" dirty="0">
                <a:latin typeface="Comic Sans MS" pitchFamily="66" charset="0"/>
              </a:rPr>
              <a:t> au </a:t>
            </a:r>
            <a:r>
              <a:rPr lang="en-US" dirty="0" err="1">
                <a:latin typeface="Comic Sans MS" pitchFamily="66" charset="0"/>
              </a:rPr>
              <a:t>ciné</a:t>
            </a:r>
            <a:r>
              <a:rPr lang="en-US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802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forms of </a:t>
            </a:r>
            <a:r>
              <a:rPr lang="en-US" dirty="0" err="1"/>
              <a:t>aller</a:t>
            </a:r>
            <a:r>
              <a:rPr lang="en-US" dirty="0"/>
              <a:t> (to go)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Je </a:t>
            </a:r>
            <a:r>
              <a:rPr lang="en-US" dirty="0" err="1">
                <a:latin typeface="Comic Sans MS" pitchFamily="66" charset="0"/>
              </a:rPr>
              <a:t>vais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Tu</a:t>
            </a:r>
            <a:r>
              <a:rPr lang="en-US" dirty="0">
                <a:latin typeface="Comic Sans MS" pitchFamily="66" charset="0"/>
              </a:rPr>
              <a:t> vas</a:t>
            </a:r>
          </a:p>
          <a:p>
            <a:r>
              <a:rPr lang="en-US" dirty="0">
                <a:latin typeface="Comic Sans MS" pitchFamily="66" charset="0"/>
              </a:rPr>
              <a:t>Il </a:t>
            </a:r>
            <a:r>
              <a:rPr lang="en-US" dirty="0" err="1">
                <a:latin typeface="Comic Sans MS" pitchFamily="66" charset="0"/>
              </a:rPr>
              <a:t>va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Elle </a:t>
            </a:r>
            <a:r>
              <a:rPr lang="en-US" dirty="0" err="1">
                <a:latin typeface="Comic Sans MS" pitchFamily="66" charset="0"/>
              </a:rPr>
              <a:t>va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On </a:t>
            </a:r>
            <a:r>
              <a:rPr lang="en-US" dirty="0" err="1">
                <a:latin typeface="Comic Sans MS" pitchFamily="66" charset="0"/>
              </a:rPr>
              <a:t>va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Nous </a:t>
            </a:r>
            <a:r>
              <a:rPr lang="en-US" dirty="0" err="1">
                <a:latin typeface="Comic Sans MS" pitchFamily="66" charset="0"/>
              </a:rPr>
              <a:t>allons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Vous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allez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Ils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vont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Elles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vont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11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a form of </a:t>
            </a:r>
            <a:r>
              <a:rPr lang="en-US" dirty="0" err="1"/>
              <a:t>aller</a:t>
            </a:r>
            <a:r>
              <a:rPr lang="en-US" dirty="0"/>
              <a:t> to state where you are going.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Je</a:t>
            </a:r>
            <a:r>
              <a:rPr lang="en-US" dirty="0">
                <a:latin typeface="Comic Sans MS" pitchFamily="66" charset="0"/>
              </a:rPr>
              <a:t> _______à la </a:t>
            </a:r>
            <a:r>
              <a:rPr lang="en-US" dirty="0" err="1">
                <a:latin typeface="Comic Sans MS" pitchFamily="66" charset="0"/>
              </a:rPr>
              <a:t>montagne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Tu ______ à la </a:t>
            </a:r>
            <a:r>
              <a:rPr lang="en-US" dirty="0" err="1">
                <a:latin typeface="Comic Sans MS" pitchFamily="66" charset="0"/>
              </a:rPr>
              <a:t>plage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Il _______ au </a:t>
            </a:r>
            <a:r>
              <a:rPr lang="en-US" dirty="0" err="1">
                <a:latin typeface="Comic Sans MS" pitchFamily="66" charset="0"/>
              </a:rPr>
              <a:t>musée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Elle _______ à </a:t>
            </a:r>
            <a:r>
              <a:rPr lang="en-US" dirty="0" err="1">
                <a:latin typeface="Comic Sans MS" pitchFamily="66" charset="0"/>
              </a:rPr>
              <a:t>l’opéra</a:t>
            </a:r>
            <a:r>
              <a:rPr lang="en-US" dirty="0">
                <a:latin typeface="Comic Sans MS" pitchFamily="66" charset="0"/>
              </a:rPr>
              <a:t>.</a:t>
            </a:r>
          </a:p>
        </p:txBody>
      </p:sp>
      <p:pic>
        <p:nvPicPr>
          <p:cNvPr id="1029" name="Picture 5" descr="C:\Users\pcedrone\AppData\Local\Microsoft\Windows\Temporary Internet Files\Content.IE5\90STUOOF\MC9004354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310063"/>
            <a:ext cx="18319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cedrone\AppData\Local\Microsoft\Windows\Temporary Internet Files\Content.IE5\6O8916VP\MC9003893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4679950"/>
            <a:ext cx="912813" cy="89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cedrone\AppData\Local\Microsoft\Windows\Temporary Internet Files\Content.IE5\KMKF4GJS\MC9002218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05276"/>
            <a:ext cx="1733550" cy="183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pcedrone\AppData\Local\Microsoft\Windows\Temporary Internet Files\Content.IE5\DEP73GC9\MC90022183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4719638"/>
            <a:ext cx="1812925" cy="1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01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Nous ______ au </a:t>
            </a:r>
            <a:r>
              <a:rPr lang="en-US" dirty="0" err="1">
                <a:latin typeface="Comic Sans MS" pitchFamily="66" charset="0"/>
              </a:rPr>
              <a:t>centre</a:t>
            </a:r>
            <a:r>
              <a:rPr lang="en-US" dirty="0">
                <a:latin typeface="Comic Sans MS" pitchFamily="66" charset="0"/>
              </a:rPr>
              <a:t> commercial.</a:t>
            </a:r>
          </a:p>
          <a:p>
            <a:r>
              <a:rPr lang="en-US" dirty="0" err="1">
                <a:latin typeface="Comic Sans MS" pitchFamily="66" charset="0"/>
              </a:rPr>
              <a:t>Vous</a:t>
            </a:r>
            <a:r>
              <a:rPr lang="en-US" dirty="0">
                <a:latin typeface="Comic Sans MS" pitchFamily="66" charset="0"/>
              </a:rPr>
              <a:t> ______ à </a:t>
            </a:r>
            <a:r>
              <a:rPr lang="en-US" dirty="0" err="1">
                <a:latin typeface="Comic Sans MS" pitchFamily="66" charset="0"/>
              </a:rPr>
              <a:t>l’école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 err="1">
                <a:latin typeface="Comic Sans MS" pitchFamily="66" charset="0"/>
              </a:rPr>
              <a:t>Ils</a:t>
            </a:r>
            <a:r>
              <a:rPr lang="en-US" dirty="0">
                <a:latin typeface="Comic Sans MS" pitchFamily="66" charset="0"/>
              </a:rPr>
              <a:t> ______ au lac.</a:t>
            </a:r>
          </a:p>
          <a:p>
            <a:r>
              <a:rPr lang="en-US" dirty="0" err="1">
                <a:latin typeface="Comic Sans MS" pitchFamily="66" charset="0"/>
              </a:rPr>
              <a:t>Elles</a:t>
            </a:r>
            <a:r>
              <a:rPr lang="en-US">
                <a:latin typeface="Comic Sans MS" pitchFamily="66" charset="0"/>
              </a:rPr>
              <a:t> _____ </a:t>
            </a:r>
            <a:r>
              <a:rPr lang="en-US" dirty="0">
                <a:latin typeface="Comic Sans MS" pitchFamily="66" charset="0"/>
              </a:rPr>
              <a:t>à la mer.</a:t>
            </a:r>
          </a:p>
        </p:txBody>
      </p:sp>
      <p:pic>
        <p:nvPicPr>
          <p:cNvPr id="2050" name="Picture 2" descr="C:\Users\pcedrone\AppData\Local\Microsoft\Windows\Temporary Internet Files\Content.IE5\6NDE87HT\MC9000896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784461"/>
            <a:ext cx="1712913" cy="153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edrone\AppData\Local\Microsoft\Windows\Temporary Internet Files\Content.IE5\90STUOOF\MC9002906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605866"/>
            <a:ext cx="2039937" cy="189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DASUSS2Q\MC90023136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897965"/>
            <a:ext cx="1727200" cy="131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cedrone\AppData\Local\Microsoft\Windows\Temporary Internet Files\Content.IE5\DASUSS2Q\MM900046651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3270250"/>
            <a:ext cx="147637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4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Futur</a:t>
            </a:r>
            <a:r>
              <a:rPr lang="en-US" dirty="0"/>
              <a:t> </a:t>
            </a:r>
            <a:r>
              <a:rPr lang="en-US" dirty="0" err="1"/>
              <a:t>Proche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indent="-283210"/>
            <a:r>
              <a:rPr lang="en-US" dirty="0">
                <a:latin typeface="Comic Sans MS"/>
              </a:rPr>
              <a:t>Use a form of </a:t>
            </a:r>
            <a:r>
              <a:rPr lang="en-US" dirty="0" err="1">
                <a:latin typeface="Comic Sans MS"/>
              </a:rPr>
              <a:t>aller</a:t>
            </a:r>
            <a:r>
              <a:rPr lang="en-US" dirty="0">
                <a:latin typeface="Comic Sans MS"/>
              </a:rPr>
              <a:t> followed by an </a:t>
            </a:r>
            <a:r>
              <a:rPr lang="en-US" dirty="0">
                <a:solidFill>
                  <a:srgbClr val="FF0000"/>
                </a:solidFill>
                <a:latin typeface="Comic Sans MS"/>
              </a:rPr>
              <a:t>infinitive</a:t>
            </a:r>
            <a:r>
              <a:rPr lang="en-US" dirty="0">
                <a:latin typeface="Comic Sans MS"/>
              </a:rPr>
              <a:t> to talk about things you will do in the near </a:t>
            </a:r>
            <a:r>
              <a:rPr lang="en-US" dirty="0">
                <a:solidFill>
                  <a:srgbClr val="FF0000"/>
                </a:solidFill>
                <a:latin typeface="Comic Sans MS"/>
              </a:rPr>
              <a:t>future</a:t>
            </a:r>
            <a:r>
              <a:rPr lang="en-US" dirty="0">
                <a:latin typeface="Comic Sans MS"/>
              </a:rPr>
              <a:t>.</a:t>
            </a:r>
            <a:endParaRPr lang="en-US">
              <a:latin typeface="Comic Sans MS"/>
            </a:endParaRPr>
          </a:p>
          <a:p>
            <a:pPr indent="-283210"/>
            <a:endParaRPr lang="en-US" dirty="0">
              <a:latin typeface="Comic Sans MS" pitchFamily="66" charset="0"/>
            </a:endParaRPr>
          </a:p>
          <a:p>
            <a:pPr indent="-283210"/>
            <a:r>
              <a:rPr lang="en-US" dirty="0">
                <a:latin typeface="Comic Sans MS" pitchFamily="66" charset="0"/>
              </a:rPr>
              <a:t>Subject + form of </a:t>
            </a:r>
            <a:r>
              <a:rPr lang="en-US" dirty="0" err="1">
                <a:latin typeface="Comic Sans MS" pitchFamily="66" charset="0"/>
              </a:rPr>
              <a:t>aller</a:t>
            </a:r>
            <a:r>
              <a:rPr lang="en-US" dirty="0">
                <a:latin typeface="Comic Sans MS" pitchFamily="66" charset="0"/>
              </a:rPr>
              <a:t> + infinitive</a:t>
            </a:r>
          </a:p>
          <a:p>
            <a:pPr indent="-283210"/>
            <a:r>
              <a:rPr lang="en-US" dirty="0">
                <a:latin typeface="Comic Sans MS"/>
              </a:rPr>
              <a:t>Elle </a:t>
            </a:r>
            <a:r>
              <a:rPr lang="en-US" dirty="0" err="1">
                <a:latin typeface="Comic Sans MS"/>
              </a:rPr>
              <a:t>va</a:t>
            </a:r>
            <a:r>
              <a:rPr lang="en-US" dirty="0">
                <a:latin typeface="Comic Sans MS"/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/>
              </a:rPr>
              <a:t>manger</a:t>
            </a:r>
            <a:r>
              <a:rPr lang="en-US" dirty="0">
                <a:latin typeface="Comic Sans MS"/>
              </a:rPr>
              <a:t>.</a:t>
            </a:r>
          </a:p>
          <a:p>
            <a:pPr indent="-283210"/>
            <a:r>
              <a:rPr lang="en-US" dirty="0">
                <a:latin typeface="Comic Sans MS"/>
              </a:rPr>
              <a:t>Nous </a:t>
            </a:r>
            <a:r>
              <a:rPr lang="en-US" dirty="0" err="1">
                <a:latin typeface="Comic Sans MS"/>
              </a:rPr>
              <a:t>allons</a:t>
            </a:r>
            <a:r>
              <a:rPr lang="en-US" dirty="0">
                <a:latin typeface="Comic Sans MS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mic Sans MS"/>
              </a:rPr>
              <a:t>attendre</a:t>
            </a:r>
            <a:r>
              <a:rPr lang="en-US" dirty="0">
                <a:latin typeface="Comic Sans MS"/>
              </a:rPr>
              <a:t> le bus.</a:t>
            </a:r>
          </a:p>
          <a:p>
            <a:pPr indent="-283210"/>
            <a:r>
              <a:rPr lang="en-US" dirty="0">
                <a:latin typeface="Comic Sans MS"/>
              </a:rPr>
              <a:t>Je </a:t>
            </a:r>
            <a:r>
              <a:rPr lang="en-US" dirty="0" err="1">
                <a:latin typeface="Comic Sans MS"/>
              </a:rPr>
              <a:t>vais</a:t>
            </a:r>
            <a:r>
              <a:rPr lang="en-US" dirty="0">
                <a:latin typeface="Comic Sans MS"/>
              </a:rPr>
              <a:t> </a:t>
            </a:r>
            <a:r>
              <a:rPr lang="en-US" dirty="0">
                <a:solidFill>
                  <a:srgbClr val="0070C0"/>
                </a:solidFill>
                <a:latin typeface="Comic Sans MS"/>
              </a:rPr>
              <a:t>faire</a:t>
            </a:r>
            <a:r>
              <a:rPr lang="en-US" dirty="0">
                <a:latin typeface="Comic Sans MS"/>
              </a:rPr>
              <a:t> </a:t>
            </a:r>
            <a:r>
              <a:rPr lang="en-US" dirty="0" err="1">
                <a:latin typeface="Comic Sans MS"/>
              </a:rPr>
              <a:t>mes</a:t>
            </a:r>
            <a:r>
              <a:rPr lang="en-US" dirty="0">
                <a:latin typeface="Comic Sans MS"/>
              </a:rPr>
              <a:t> devoirs.</a:t>
            </a:r>
          </a:p>
        </p:txBody>
      </p:sp>
    </p:spTree>
    <p:extLst>
      <p:ext uri="{BB962C8B-B14F-4D97-AF65-F5344CB8AC3E}">
        <p14:creationId xmlns:p14="http://schemas.microsoft.com/office/powerpoint/2010/main" val="244084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Je </a:t>
            </a:r>
            <a:r>
              <a:rPr lang="en-US" dirty="0" err="1">
                <a:latin typeface="Comic Sans MS" pitchFamily="66" charset="0"/>
              </a:rPr>
              <a:t>vais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danser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 err="1">
                <a:latin typeface="Comic Sans MS" pitchFamily="66" charset="0"/>
              </a:rPr>
              <a:t>Tu</a:t>
            </a:r>
            <a:r>
              <a:rPr lang="en-US" dirty="0">
                <a:latin typeface="Comic Sans MS" pitchFamily="66" charset="0"/>
              </a:rPr>
              <a:t> vas chanter.</a:t>
            </a:r>
          </a:p>
          <a:p>
            <a:r>
              <a:rPr lang="en-US" dirty="0">
                <a:latin typeface="Comic Sans MS" pitchFamily="66" charset="0"/>
              </a:rPr>
              <a:t>Il </a:t>
            </a:r>
            <a:r>
              <a:rPr lang="en-US" dirty="0" err="1">
                <a:latin typeface="Comic Sans MS" pitchFamily="66" charset="0"/>
              </a:rPr>
              <a:t>va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jouer</a:t>
            </a:r>
            <a:r>
              <a:rPr lang="en-US" dirty="0">
                <a:latin typeface="Comic Sans MS" pitchFamily="66" charset="0"/>
              </a:rPr>
              <a:t> au volley.</a:t>
            </a:r>
          </a:p>
          <a:p>
            <a:r>
              <a:rPr lang="en-US" dirty="0">
                <a:latin typeface="Comic Sans MS" pitchFamily="66" charset="0"/>
              </a:rPr>
              <a:t>Elle </a:t>
            </a:r>
            <a:r>
              <a:rPr lang="en-US" dirty="0" err="1">
                <a:latin typeface="Comic Sans MS" pitchFamily="66" charset="0"/>
              </a:rPr>
              <a:t>va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étudier</a:t>
            </a:r>
            <a:r>
              <a:rPr lang="en-US" dirty="0">
                <a:latin typeface="Comic Sans MS" pitchFamily="66" charset="0"/>
              </a:rPr>
              <a:t>.</a:t>
            </a:r>
          </a:p>
        </p:txBody>
      </p:sp>
      <p:pic>
        <p:nvPicPr>
          <p:cNvPr id="3074" name="Picture 2" descr="C:\Users\pcedrone\AppData\Local\Microsoft\Windows\Temporary Internet Files\Content.IE5\DASUSS2Q\MC9004324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19600"/>
            <a:ext cx="13589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cedrone\AppData\Local\Microsoft\Windows\Temporary Internet Files\Content.IE5\DASUSS2Q\MC9004381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591843"/>
            <a:ext cx="1406525" cy="174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cedrone\AppData\Local\Microsoft\Windows\Temporary Internet Files\Content.IE5\DASUSS2Q\MC90005614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522" y="4567236"/>
            <a:ext cx="1747837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pcedrone\AppData\Local\Microsoft\Windows\Temporary Internet Files\Content.IE5\90STUOOF\MC90043607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492" y="4524374"/>
            <a:ext cx="16160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34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Nous </a:t>
            </a:r>
            <a:r>
              <a:rPr lang="en-US" dirty="0" err="1">
                <a:latin typeface="Comic Sans MS" pitchFamily="66" charset="0"/>
              </a:rPr>
              <a:t>allons</a:t>
            </a:r>
            <a:r>
              <a:rPr lang="en-US" dirty="0">
                <a:latin typeface="Comic Sans MS" pitchFamily="66" charset="0"/>
              </a:rPr>
              <a:t> faire du </a:t>
            </a:r>
            <a:r>
              <a:rPr lang="en-US" dirty="0" err="1">
                <a:latin typeface="Comic Sans MS" pitchFamily="66" charset="0"/>
              </a:rPr>
              <a:t>vélo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 err="1">
                <a:latin typeface="Comic Sans MS" pitchFamily="66" charset="0"/>
              </a:rPr>
              <a:t>Vous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allez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jouer</a:t>
            </a:r>
            <a:r>
              <a:rPr lang="en-US" dirty="0">
                <a:latin typeface="Comic Sans MS" pitchFamily="66" charset="0"/>
              </a:rPr>
              <a:t> du piano.</a:t>
            </a:r>
          </a:p>
          <a:p>
            <a:r>
              <a:rPr lang="en-US" dirty="0" err="1">
                <a:latin typeface="Comic Sans MS" pitchFamily="66" charset="0"/>
              </a:rPr>
              <a:t>Ils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vont</a:t>
            </a:r>
            <a:r>
              <a:rPr lang="en-US" dirty="0">
                <a:latin typeface="Comic Sans MS" pitchFamily="66" charset="0"/>
              </a:rPr>
              <a:t> faire de la photo.</a:t>
            </a:r>
          </a:p>
          <a:p>
            <a:r>
              <a:rPr lang="en-US" dirty="0" err="1">
                <a:latin typeface="Comic Sans MS" pitchFamily="66" charset="0"/>
              </a:rPr>
              <a:t>Elles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vont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jouer</a:t>
            </a:r>
            <a:r>
              <a:rPr lang="en-US" dirty="0">
                <a:latin typeface="Comic Sans MS" pitchFamily="66" charset="0"/>
              </a:rPr>
              <a:t> au tennis.</a:t>
            </a:r>
          </a:p>
        </p:txBody>
      </p:sp>
      <p:pic>
        <p:nvPicPr>
          <p:cNvPr id="4098" name="Picture 2" descr="C:\Users\pcedrone\AppData\Local\Microsoft\Windows\Temporary Internet Files\Content.IE5\90STUOOF\MC9004379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98851"/>
            <a:ext cx="1952625" cy="130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pcedrone\AppData\Local\Microsoft\Windows\Temporary Internet Files\Content.IE5\KMKF4GJS\MC9000890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876800"/>
            <a:ext cx="1766887" cy="153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pcedrone\AppData\Local\Microsoft\Windows\Temporary Internet Files\Content.IE5\DEP73GC9\MC90043756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042693"/>
            <a:ext cx="1831975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pcedrone\AppData\Local\Microsoft\Windows\Temporary Internet Files\Content.IE5\90STUOOF\MC9004463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4373563"/>
            <a:ext cx="719138" cy="173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65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mic Sans MS" pitchFamily="66" charset="0"/>
              </a:rPr>
              <a:t>Va</a:t>
            </a:r>
            <a:r>
              <a:rPr lang="en-US" dirty="0">
                <a:latin typeface="Comic Sans MS" pitchFamily="66" charset="0"/>
              </a:rPr>
              <a:t>		</a:t>
            </a:r>
            <a:r>
              <a:rPr lang="en-US" dirty="0" err="1">
                <a:latin typeface="Comic Sans MS" pitchFamily="66" charset="0"/>
              </a:rPr>
              <a:t>vais</a:t>
            </a:r>
            <a:r>
              <a:rPr lang="en-US" dirty="0">
                <a:latin typeface="Comic Sans MS" pitchFamily="66" charset="0"/>
              </a:rPr>
              <a:t>		vas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Je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Tu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Il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elle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vais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vas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va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va</a:t>
            </a:r>
            <a:endParaRPr lang="en-US" dirty="0"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4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Vont</a:t>
            </a:r>
            <a:r>
              <a:rPr lang="en-US" dirty="0"/>
              <a:t>		</a:t>
            </a:r>
            <a:r>
              <a:rPr lang="en-US" dirty="0" err="1"/>
              <a:t>allez</a:t>
            </a:r>
            <a:r>
              <a:rPr lang="en-US" dirty="0"/>
              <a:t>		</a:t>
            </a:r>
            <a:r>
              <a:rPr lang="en-US" dirty="0" err="1"/>
              <a:t>allons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Nous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Vous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Ils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Elles</a:t>
            </a:r>
            <a:endParaRPr lang="en-US" dirty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allons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allez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vont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vont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2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282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Aller = to go</vt:lpstr>
      <vt:lpstr>The forms of aller (to go)</vt:lpstr>
      <vt:lpstr>Use a form of aller to state where you are going.</vt:lpstr>
      <vt:lpstr>PowerPoint Presentation</vt:lpstr>
      <vt:lpstr>Futur Proche</vt:lpstr>
      <vt:lpstr>PowerPoint Presentation</vt:lpstr>
      <vt:lpstr>PowerPoint Presentation</vt:lpstr>
      <vt:lpstr>Va  vais  vas</vt:lpstr>
      <vt:lpstr>Vont  allez  allons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 = to go</dc:title>
  <dc:creator>Patricia Cedrone</dc:creator>
  <cp:lastModifiedBy>Patricia Cedrone</cp:lastModifiedBy>
  <cp:revision>18</cp:revision>
  <dcterms:created xsi:type="dcterms:W3CDTF">2014-03-28T17:01:14Z</dcterms:created>
  <dcterms:modified xsi:type="dcterms:W3CDTF">2019-05-13T11:56:06Z</dcterms:modified>
</cp:coreProperties>
</file>